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62.xml"/>
  <Override ContentType="application/vnd.openxmlformats-officedocument.presentationml.slideLayout+xml" PartName="/ppt/slideLayouts/slideLayout5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70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55.xml"/>
  <Override ContentType="application/vnd.openxmlformats-officedocument.presentationml.slideLayout+xml" PartName="/ppt/slideLayouts/slideLayout61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52.xml"/>
  <Override ContentType="application/vnd.openxmlformats-officedocument.presentationml.slideLayout+xml" PartName="/ppt/slideLayouts/slideLayout64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60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65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72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66.xml"/>
  <Override ContentType="application/vnd.openxmlformats-officedocument.presentationml.slideLayout+xml" PartName="/ppt/slideLayouts/slideLayout53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1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67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59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7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68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73.xml"/>
  <Override ContentType="application/vnd.openxmlformats-officedocument.presentationml.slideLayout+xml" PartName="/ppt/slideLayouts/slideLayout56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51.xml"/>
  <Override ContentType="application/vnd.openxmlformats-officedocument.presentationml.slideLayout+xml" PartName="/ppt/slideLayouts/slideLayout69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5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50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63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58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4.xml"/>
  <Override ContentType="application/vnd.openxmlformats-officedocument.presentationml.slideMaster+xml" PartName="/ppt/slideMasters/slideMaster6.xml"/>
  <Override ContentType="application/vnd.openxmlformats-officedocument.presentationml.slideMaster+xml" PartName="/ppt/slideMasters/slideMaster5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7.xml"/>
  <Override ContentType="application/vnd.openxmlformats-officedocument.theme+xml" PartName="/ppt/theme/theme6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theme+xml" PartName="/ppt/theme/theme5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722" r:id="rId4"/>
    <p:sldMasterId id="2147483723" r:id="rId5"/>
    <p:sldMasterId id="2147483724" r:id="rId6"/>
    <p:sldMasterId id="2147483725" r:id="rId7"/>
    <p:sldMasterId id="2147483726" r:id="rId8"/>
    <p:sldMasterId id="2147483727" r:id="rId9"/>
  </p:sldMasterIdLst>
  <p:notesMasterIdLst>
    <p:notesMasterId r:id="rId10"/>
  </p:notesMasterIdLst>
  <p:sldIdLst>
    <p:sldId id="256" r:id="rId11"/>
    <p:sldId id="257" r:id="rId12"/>
    <p:sldId id="258" r:id="rId13"/>
    <p:sldId id="259" r:id="rId14"/>
    <p:sldId id="260" r:id="rId15"/>
    <p:sldId id="261" r:id="rId16"/>
    <p:sldId id="262" r:id="rId17"/>
    <p:sldId id="263" r:id="rId18"/>
    <p:sldId id="264" r:id="rId19"/>
    <p:sldId id="265" r:id="rId20"/>
    <p:sldId id="266" r:id="rId21"/>
    <p:sldId id="267" r:id="rId22"/>
    <p:sldId id="268" r:id="rId23"/>
    <p:sldId id="269" r:id="rId24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8579CC99-1B93-488B-9815-8026C2DCC05E}">
  <a:tblStyle styleId="{8579CC99-1B93-488B-9815-8026C2DCC05E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0.xml"/><Relationship Id="rId11" Type="http://schemas.openxmlformats.org/officeDocument/2006/relationships/slide" Target="slides/slide1.xml"/><Relationship Id="rId22" Type="http://schemas.openxmlformats.org/officeDocument/2006/relationships/slide" Target="slides/slide12.xml"/><Relationship Id="rId10" Type="http://schemas.openxmlformats.org/officeDocument/2006/relationships/notesMaster" Target="notesMasters/notesMaster1.xml"/><Relationship Id="rId21" Type="http://schemas.openxmlformats.org/officeDocument/2006/relationships/slide" Target="slides/slide11.xml"/><Relationship Id="rId13" Type="http://schemas.openxmlformats.org/officeDocument/2006/relationships/slide" Target="slides/slide3.xml"/><Relationship Id="rId24" Type="http://schemas.openxmlformats.org/officeDocument/2006/relationships/slide" Target="slides/slide14.xml"/><Relationship Id="rId12" Type="http://schemas.openxmlformats.org/officeDocument/2006/relationships/slide" Target="slides/slide2.xml"/><Relationship Id="rId23" Type="http://schemas.openxmlformats.org/officeDocument/2006/relationships/slide" Target="slides/slide13.xml"/><Relationship Id="rId1" Type="http://schemas.openxmlformats.org/officeDocument/2006/relationships/theme" Target="theme/theme6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5" Type="http://schemas.openxmlformats.org/officeDocument/2006/relationships/slide" Target="slides/slide5.xml"/><Relationship Id="rId14" Type="http://schemas.openxmlformats.org/officeDocument/2006/relationships/slide" Target="slides/slide4.xml"/><Relationship Id="rId17" Type="http://schemas.openxmlformats.org/officeDocument/2006/relationships/slide" Target="slides/slide7.xml"/><Relationship Id="rId16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9" Type="http://schemas.openxmlformats.org/officeDocument/2006/relationships/slide" Target="slides/slide9.xml"/><Relationship Id="rId6" Type="http://schemas.openxmlformats.org/officeDocument/2006/relationships/slideMaster" Target="slideMasters/slideMaster3.xml"/><Relationship Id="rId18" Type="http://schemas.openxmlformats.org/officeDocument/2006/relationships/slide" Target="slides/slide8.xml"/><Relationship Id="rId7" Type="http://schemas.openxmlformats.org/officeDocument/2006/relationships/slideMaster" Target="slideMasters/slideMaster4.xml"/><Relationship Id="rId8" Type="http://schemas.openxmlformats.org/officeDocument/2006/relationships/slideMaster" Target="slideMasters/slideMaster5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9" name="Google Shape;319;p5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5" name="Google Shape;375;p6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1" name="Google Shape;381;p7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6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77:notes"/>
          <p:cNvSpPr txBox="1"/>
          <p:nvPr>
            <p:ph idx="1"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20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8" name="Google Shape;388;p77:notes"/>
          <p:cNvSpPr/>
          <p:nvPr/>
        </p:nvSpPr>
        <p:spPr>
          <a:xfrm>
            <a:off x="3884760" y="8685360"/>
            <a:ext cx="2971080" cy="456480"/>
          </a:xfrm>
          <a:prstGeom prst="rect">
            <a:avLst/>
          </a:prstGeom>
          <a:noFill/>
          <a:ln>
            <a:noFill/>
          </a:ln>
        </p:spPr>
        <p:txBody>
          <a:bodyPr anchorCtr="0" anchor="b" bIns="45000" lIns="90000" spcFirstLastPara="1" rIns="90000" wrap="square" tIns="450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lang="en-US" sz="14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sz="10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9" name="Google Shape;389;p7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2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78:notes"/>
          <p:cNvSpPr txBox="1"/>
          <p:nvPr>
            <p:ph idx="1"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20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4" name="Google Shape;394;p78:notes"/>
          <p:cNvSpPr/>
          <p:nvPr/>
        </p:nvSpPr>
        <p:spPr>
          <a:xfrm>
            <a:off x="3884760" y="8685360"/>
            <a:ext cx="2971080" cy="456480"/>
          </a:xfrm>
          <a:prstGeom prst="rect">
            <a:avLst/>
          </a:prstGeom>
          <a:noFill/>
          <a:ln>
            <a:noFill/>
          </a:ln>
        </p:spPr>
        <p:txBody>
          <a:bodyPr anchorCtr="0" anchor="b" bIns="45000" lIns="90000" spcFirstLastPara="1" rIns="90000" wrap="square" tIns="450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lang="en-US" sz="14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sz="10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5" name="Google Shape;395;p7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9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79:notes"/>
          <p:cNvSpPr txBox="1"/>
          <p:nvPr>
            <p:ph idx="1"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20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1" name="Google Shape;401;p79:notes"/>
          <p:cNvSpPr/>
          <p:nvPr/>
        </p:nvSpPr>
        <p:spPr>
          <a:xfrm>
            <a:off x="3884760" y="8685360"/>
            <a:ext cx="2971080" cy="456480"/>
          </a:xfrm>
          <a:prstGeom prst="rect">
            <a:avLst/>
          </a:prstGeom>
          <a:noFill/>
          <a:ln>
            <a:noFill/>
          </a:ln>
        </p:spPr>
        <p:txBody>
          <a:bodyPr anchorCtr="0" anchor="b" bIns="45000" lIns="90000" spcFirstLastPara="1" rIns="90000" wrap="square" tIns="450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lang="en-US" sz="14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sz="10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2" name="Google Shape;402;p7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5" name="Google Shape;325;p6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0" name="Google Shape;330;p6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62:notes"/>
          <p:cNvSpPr txBox="1"/>
          <p:nvPr>
            <p:ph idx="1"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20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" name="Google Shape;335;p62:notes"/>
          <p:cNvSpPr/>
          <p:nvPr/>
        </p:nvSpPr>
        <p:spPr>
          <a:xfrm>
            <a:off x="3884760" y="8685360"/>
            <a:ext cx="2971080" cy="456480"/>
          </a:xfrm>
          <a:prstGeom prst="rect">
            <a:avLst/>
          </a:prstGeom>
          <a:noFill/>
          <a:ln>
            <a:noFill/>
          </a:ln>
        </p:spPr>
        <p:txBody>
          <a:bodyPr anchorCtr="0" anchor="b" bIns="45000" lIns="90000" spcFirstLastPara="1" rIns="90000" wrap="square" tIns="450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lang="en-US" sz="14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sz="10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6" name="Google Shape;336;p6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2" name="Google Shape;342;p6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8" name="Google Shape;348;p6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65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54" name="Google Shape;354;p65:notes"/>
          <p:cNvSpPr txBox="1"/>
          <p:nvPr>
            <p:ph idx="1" type="body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5" name="Google Shape;355;p65:notes"/>
          <p:cNvSpPr txBox="1"/>
          <p:nvPr>
            <p:ph idx="12" type="sldNum"/>
          </p:nvPr>
        </p:nvSpPr>
        <p:spPr>
          <a:xfrm>
            <a:off x="4399200" y="9555480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lang="en-US" sz="14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sz="1400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66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61" name="Google Shape;361;p66:notes"/>
          <p:cNvSpPr txBox="1"/>
          <p:nvPr>
            <p:ph idx="1" type="body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2" name="Google Shape;362;p66:notes"/>
          <p:cNvSpPr txBox="1"/>
          <p:nvPr>
            <p:ph idx="12" type="sldNum"/>
          </p:nvPr>
        </p:nvSpPr>
        <p:spPr>
          <a:xfrm>
            <a:off x="4399200" y="9555480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lang="en-US" sz="14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sz="1400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67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68" name="Google Shape;368;p67:notes"/>
          <p:cNvSpPr txBox="1"/>
          <p:nvPr>
            <p:ph idx="1" type="body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9" name="Google Shape;369;p67:notes"/>
          <p:cNvSpPr txBox="1"/>
          <p:nvPr>
            <p:ph idx="12" type="sldNum"/>
          </p:nvPr>
        </p:nvSpPr>
        <p:spPr>
          <a:xfrm>
            <a:off x="4399200" y="9555480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lang="en-US" sz="14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sz="1400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png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.png"/></Relationships>
</file>

<file path=ppt/slideLayouts/_rels/slideLayout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2.png"/></Relationships>
</file>

<file path=ppt/slideLayouts/_rels/slideLayout6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2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Content and 2 Content" type="objAndTwoObj">
  <p:cSld name="OBJECT_AND_TWO_OBJECTS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1"/>
          <p:cNvSpPr txBox="1"/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11"/>
          <p:cNvSpPr txBox="1"/>
          <p:nvPr>
            <p:ph idx="1"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11"/>
          <p:cNvSpPr txBox="1"/>
          <p:nvPr>
            <p:ph idx="2"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3"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over Content" type="twoObjOverTx">
  <p:cSld name="TWO_OBJECTS_OVER_TEXT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12"/>
          <p:cNvSpPr txBox="1"/>
          <p:nvPr>
            <p:ph idx="1"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1" name="Google Shape;51;p12"/>
          <p:cNvSpPr txBox="1"/>
          <p:nvPr>
            <p:ph idx="2"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2" name="Google Shape;52;p12"/>
          <p:cNvSpPr txBox="1"/>
          <p:nvPr>
            <p:ph idx="3"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Content over Content" type="objOverTx">
  <p:cSld name="OBJECT_OVER_TEXT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13"/>
          <p:cNvSpPr txBox="1"/>
          <p:nvPr>
            <p:ph idx="1"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6" name="Google Shape;56;p13"/>
          <p:cNvSpPr txBox="1"/>
          <p:nvPr>
            <p:ph idx="2"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4 Content" type="fourObj">
  <p:cSld name="FOUR_OBJECTS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4"/>
          <p:cNvSpPr txBox="1"/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4"/>
          <p:cNvSpPr txBox="1"/>
          <p:nvPr>
            <p:ph idx="1"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0" name="Google Shape;60;p14"/>
          <p:cNvSpPr txBox="1"/>
          <p:nvPr>
            <p:ph idx="2"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1" name="Google Shape;61;p14"/>
          <p:cNvSpPr txBox="1"/>
          <p:nvPr>
            <p:ph idx="3"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2" name="Google Shape;62;p14"/>
          <p:cNvSpPr txBox="1"/>
          <p:nvPr>
            <p:ph idx="4"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6 Content">
  <p:cSld name="Title, 6 Content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5"/>
          <p:cNvSpPr txBox="1"/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15"/>
          <p:cNvSpPr txBox="1"/>
          <p:nvPr>
            <p:ph idx="1"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6" name="Google Shape;66;p15"/>
          <p:cNvSpPr txBox="1"/>
          <p:nvPr>
            <p:ph idx="2"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67" name="Google Shape;67;p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Slide" type="blank">
  <p:cSld name="BLANK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x">
  <p:cSld name="TITLE_AND_BODY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8"/>
          <p:cNvSpPr txBox="1"/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8"/>
          <p:cNvSpPr txBox="1"/>
          <p:nvPr>
            <p:ph idx="1"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lvl="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lvl="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lvl="3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lvl="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lvl="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lvl="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Content" type="obj">
  <p:cSld name="OBJECT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9"/>
          <p:cNvSpPr txBox="1"/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19"/>
          <p:cNvSpPr txBox="1"/>
          <p:nvPr>
            <p:ph idx="1"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" type="twoObj">
  <p:cSld name="TWO_OBJECTS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0"/>
          <p:cNvSpPr txBox="1"/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20"/>
          <p:cNvSpPr txBox="1"/>
          <p:nvPr>
            <p:ph idx="1"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5" name="Google Shape;85;p20"/>
          <p:cNvSpPr txBox="1"/>
          <p:nvPr>
            <p:ph idx="2"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1"/>
          <p:cNvSpPr txBox="1"/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Slide" type="blank">
  <p:cSld name="BLANK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entered Text" type="objOnly">
  <p:cSld name="OBJECT_ONLY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2"/>
          <p:cNvSpPr txBox="1"/>
          <p:nvPr>
            <p:ph idx="1"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lvl="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lvl="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lvl="3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lvl="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lvl="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lvl="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and Content" type="twoObjAndObj">
  <p:cSld name="TWO_OBJECTS_AND_OBJECT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3"/>
          <p:cNvSpPr txBox="1"/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23"/>
          <p:cNvSpPr txBox="1"/>
          <p:nvPr>
            <p:ph idx="1"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3" name="Google Shape;93;p23"/>
          <p:cNvSpPr txBox="1"/>
          <p:nvPr>
            <p:ph idx="2"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4" name="Google Shape;94;p23"/>
          <p:cNvSpPr txBox="1"/>
          <p:nvPr>
            <p:ph idx="3"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Content and 2 Content" type="objAndTwoObj">
  <p:cSld name="OBJECT_AND_TWO_OBJECTS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4"/>
          <p:cNvSpPr txBox="1"/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" name="Google Shape;97;p24"/>
          <p:cNvSpPr txBox="1"/>
          <p:nvPr>
            <p:ph idx="1"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8" name="Google Shape;98;p24"/>
          <p:cNvSpPr txBox="1"/>
          <p:nvPr>
            <p:ph idx="2"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9" name="Google Shape;99;p24"/>
          <p:cNvSpPr txBox="1"/>
          <p:nvPr>
            <p:ph idx="3"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over Content" type="twoObjOverTx">
  <p:cSld name="TWO_OBJECTS_OVER_TEXT"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5"/>
          <p:cNvSpPr txBox="1"/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2" name="Google Shape;102;p25"/>
          <p:cNvSpPr txBox="1"/>
          <p:nvPr>
            <p:ph idx="1"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3" name="Google Shape;103;p25"/>
          <p:cNvSpPr txBox="1"/>
          <p:nvPr>
            <p:ph idx="2"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4" name="Google Shape;104;p25"/>
          <p:cNvSpPr txBox="1"/>
          <p:nvPr>
            <p:ph idx="3"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Content over Content" type="objOverTx">
  <p:cSld name="OBJECT_OVER_TEXT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6"/>
          <p:cNvSpPr txBox="1"/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7" name="Google Shape;107;p26"/>
          <p:cNvSpPr txBox="1"/>
          <p:nvPr>
            <p:ph idx="1"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8" name="Google Shape;108;p26"/>
          <p:cNvSpPr txBox="1"/>
          <p:nvPr>
            <p:ph idx="2"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4 Content" type="fourObj">
  <p:cSld name="FOUR_OBJECTS"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7"/>
          <p:cNvSpPr txBox="1"/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1" name="Google Shape;111;p27"/>
          <p:cNvSpPr txBox="1"/>
          <p:nvPr>
            <p:ph idx="1"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2" name="Google Shape;112;p27"/>
          <p:cNvSpPr txBox="1"/>
          <p:nvPr>
            <p:ph idx="2"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3" name="Google Shape;113;p27"/>
          <p:cNvSpPr txBox="1"/>
          <p:nvPr>
            <p:ph idx="3"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4" name="Google Shape;114;p27"/>
          <p:cNvSpPr txBox="1"/>
          <p:nvPr>
            <p:ph idx="4"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6 Content">
  <p:cSld name="Title, 6 Content"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8"/>
          <p:cNvSpPr txBox="1"/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7" name="Google Shape;117;p28"/>
          <p:cNvSpPr txBox="1"/>
          <p:nvPr>
            <p:ph idx="1"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8" name="Google Shape;118;p28"/>
          <p:cNvSpPr txBox="1"/>
          <p:nvPr>
            <p:ph idx="2"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19" name="Google Shape;119;p2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2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Content" type="obj">
  <p:cSld name="OBJECT"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30"/>
          <p:cNvSpPr txBox="1"/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8" name="Google Shape;128;p30"/>
          <p:cNvSpPr txBox="1"/>
          <p:nvPr>
            <p:ph idx="1"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Slide" type="blank">
  <p:cSld name="BLANK"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x">
  <p:cSld name="TITLE_AND_BODY"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32"/>
          <p:cNvSpPr txBox="1"/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2" name="Google Shape;132;p32"/>
          <p:cNvSpPr txBox="1"/>
          <p:nvPr>
            <p:ph idx="1"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lvl="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lvl="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lvl="3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lvl="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lvl="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lvl="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4"/>
          <p:cNvSpPr txBox="1"/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4"/>
          <p:cNvSpPr txBox="1"/>
          <p:nvPr>
            <p:ph idx="1"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" name="Google Shape;17;p4"/>
          <p:cNvSpPr txBox="1"/>
          <p:nvPr>
            <p:ph idx="10"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1"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" type="twoObj">
  <p:cSld name="TWO_OBJECTS"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3"/>
          <p:cNvSpPr txBox="1"/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5" name="Google Shape;135;p33"/>
          <p:cNvSpPr txBox="1"/>
          <p:nvPr>
            <p:ph idx="1"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6" name="Google Shape;136;p33"/>
          <p:cNvSpPr txBox="1"/>
          <p:nvPr>
            <p:ph idx="2"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4"/>
          <p:cNvSpPr txBox="1"/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entered Text" type="objOnly">
  <p:cSld name="OBJECT_ONLY"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35"/>
          <p:cNvSpPr txBox="1"/>
          <p:nvPr>
            <p:ph idx="1"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lvl="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lvl="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lvl="3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lvl="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lvl="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lvl="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and Content" type="twoObjAndObj">
  <p:cSld name="TWO_OBJECTS_AND_OBJECT"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36"/>
          <p:cNvSpPr txBox="1"/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3" name="Google Shape;143;p36"/>
          <p:cNvSpPr txBox="1"/>
          <p:nvPr>
            <p:ph idx="1"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4" name="Google Shape;144;p36"/>
          <p:cNvSpPr txBox="1"/>
          <p:nvPr>
            <p:ph idx="2"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5" name="Google Shape;145;p36"/>
          <p:cNvSpPr txBox="1"/>
          <p:nvPr>
            <p:ph idx="3"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Content and 2 Content" type="objAndTwoObj">
  <p:cSld name="OBJECT_AND_TWO_OBJECTS"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37"/>
          <p:cNvSpPr txBox="1"/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8" name="Google Shape;148;p37"/>
          <p:cNvSpPr txBox="1"/>
          <p:nvPr>
            <p:ph idx="1"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9" name="Google Shape;149;p37"/>
          <p:cNvSpPr txBox="1"/>
          <p:nvPr>
            <p:ph idx="2"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0" name="Google Shape;150;p37"/>
          <p:cNvSpPr txBox="1"/>
          <p:nvPr>
            <p:ph idx="3"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over Content" type="twoObjOverTx">
  <p:cSld name="TWO_OBJECTS_OVER_TEXT"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38"/>
          <p:cNvSpPr txBox="1"/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3" name="Google Shape;153;p38"/>
          <p:cNvSpPr txBox="1"/>
          <p:nvPr>
            <p:ph idx="1"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4" name="Google Shape;154;p38"/>
          <p:cNvSpPr txBox="1"/>
          <p:nvPr>
            <p:ph idx="2"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5" name="Google Shape;155;p38"/>
          <p:cNvSpPr txBox="1"/>
          <p:nvPr>
            <p:ph idx="3"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Content over Content" type="objOverTx">
  <p:cSld name="OBJECT_OVER_TEXT"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39"/>
          <p:cNvSpPr txBox="1"/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8" name="Google Shape;158;p39"/>
          <p:cNvSpPr txBox="1"/>
          <p:nvPr>
            <p:ph idx="1"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9" name="Google Shape;159;p39"/>
          <p:cNvSpPr txBox="1"/>
          <p:nvPr>
            <p:ph idx="2"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4 Content" type="fourObj">
  <p:cSld name="FOUR_OBJECTS"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40"/>
          <p:cNvSpPr txBox="1"/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2" name="Google Shape;162;p40"/>
          <p:cNvSpPr txBox="1"/>
          <p:nvPr>
            <p:ph idx="1"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3" name="Google Shape;163;p40"/>
          <p:cNvSpPr txBox="1"/>
          <p:nvPr>
            <p:ph idx="2"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4" name="Google Shape;164;p40"/>
          <p:cNvSpPr txBox="1"/>
          <p:nvPr>
            <p:ph idx="3"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5" name="Google Shape;165;p40"/>
          <p:cNvSpPr txBox="1"/>
          <p:nvPr>
            <p:ph idx="4"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6 Content">
  <p:cSld name="Title, 6 Content"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41"/>
          <p:cNvSpPr txBox="1"/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8" name="Google Shape;168;p41"/>
          <p:cNvSpPr txBox="1"/>
          <p:nvPr>
            <p:ph idx="1"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9" name="Google Shape;169;p41"/>
          <p:cNvSpPr txBox="1"/>
          <p:nvPr>
            <p:ph idx="2"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70" name="Google Shape;170;p4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4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Slide" type="blank">
  <p:cSld name="BLANK"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lvl="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lvl="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lvl="3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lvl="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lvl="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lvl="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x">
  <p:cSld name="TITLE_AND_BODY"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44"/>
          <p:cNvSpPr txBox="1"/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8" name="Google Shape;178;p44"/>
          <p:cNvSpPr txBox="1"/>
          <p:nvPr>
            <p:ph idx="1"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lvl="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lvl="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lvl="3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lvl="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lvl="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lvl="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Content" type="obj">
  <p:cSld name="OBJECT"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45"/>
          <p:cNvSpPr txBox="1"/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1" name="Google Shape;181;p45"/>
          <p:cNvSpPr txBox="1"/>
          <p:nvPr>
            <p:ph idx="1"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" type="twoObj">
  <p:cSld name="TWO_OBJECTS"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46"/>
          <p:cNvSpPr txBox="1"/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4" name="Google Shape;184;p46"/>
          <p:cNvSpPr txBox="1"/>
          <p:nvPr>
            <p:ph idx="1"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5" name="Google Shape;185;p46"/>
          <p:cNvSpPr txBox="1"/>
          <p:nvPr>
            <p:ph idx="2"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47"/>
          <p:cNvSpPr txBox="1"/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entered Text" type="objOnly">
  <p:cSld name="OBJECT_ONLY"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48"/>
          <p:cNvSpPr txBox="1"/>
          <p:nvPr>
            <p:ph idx="1"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lvl="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lvl="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lvl="3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lvl="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lvl="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lvl="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and Content" type="twoObjAndObj">
  <p:cSld name="TWO_OBJECTS_AND_OBJECT"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49"/>
          <p:cNvSpPr txBox="1"/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2" name="Google Shape;192;p49"/>
          <p:cNvSpPr txBox="1"/>
          <p:nvPr>
            <p:ph idx="1"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93" name="Google Shape;193;p49"/>
          <p:cNvSpPr txBox="1"/>
          <p:nvPr>
            <p:ph idx="2"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94" name="Google Shape;194;p49"/>
          <p:cNvSpPr txBox="1"/>
          <p:nvPr>
            <p:ph idx="3"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Content and 2 Content" type="objAndTwoObj">
  <p:cSld name="OBJECT_AND_TWO_OBJECTS"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50"/>
          <p:cNvSpPr txBox="1"/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7" name="Google Shape;197;p50"/>
          <p:cNvSpPr txBox="1"/>
          <p:nvPr>
            <p:ph idx="1"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98" name="Google Shape;198;p50"/>
          <p:cNvSpPr txBox="1"/>
          <p:nvPr>
            <p:ph idx="2"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99" name="Google Shape;199;p50"/>
          <p:cNvSpPr txBox="1"/>
          <p:nvPr>
            <p:ph idx="3"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over Content" type="twoObjOverTx">
  <p:cSld name="TWO_OBJECTS_OVER_TEXT"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51"/>
          <p:cNvSpPr txBox="1"/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2" name="Google Shape;202;p51"/>
          <p:cNvSpPr txBox="1"/>
          <p:nvPr>
            <p:ph idx="1"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3" name="Google Shape;203;p51"/>
          <p:cNvSpPr txBox="1"/>
          <p:nvPr>
            <p:ph idx="2"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4" name="Google Shape;204;p51"/>
          <p:cNvSpPr txBox="1"/>
          <p:nvPr>
            <p:ph idx="3"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Content over Content" type="objOverTx">
  <p:cSld name="OBJECT_OVER_TEXT"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52"/>
          <p:cNvSpPr txBox="1"/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7" name="Google Shape;207;p52"/>
          <p:cNvSpPr txBox="1"/>
          <p:nvPr>
            <p:ph idx="1"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8" name="Google Shape;208;p52"/>
          <p:cNvSpPr txBox="1"/>
          <p:nvPr>
            <p:ph idx="2"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4 Content" type="fourObj">
  <p:cSld name="FOUR_OBJECTS"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53"/>
          <p:cNvSpPr txBox="1"/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1" name="Google Shape;211;p53"/>
          <p:cNvSpPr txBox="1"/>
          <p:nvPr>
            <p:ph idx="1"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2" name="Google Shape;212;p53"/>
          <p:cNvSpPr txBox="1"/>
          <p:nvPr>
            <p:ph idx="2"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3" name="Google Shape;213;p53"/>
          <p:cNvSpPr txBox="1"/>
          <p:nvPr>
            <p:ph idx="3"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4" name="Google Shape;214;p53"/>
          <p:cNvSpPr txBox="1"/>
          <p:nvPr>
            <p:ph idx="4"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Slide" type="title">
  <p:cSld name="TITLE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6"/>
          <p:cNvSpPr txBox="1"/>
          <p:nvPr>
            <p:ph type="ctrTitle"/>
          </p:nvPr>
        </p:nvSpPr>
        <p:spPr>
          <a:xfrm>
            <a:off x="533400" y="1371600"/>
            <a:ext cx="7851648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18275" wrap="square" tIns="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ACA70"/>
              </a:buClr>
              <a:buSzPts val="5600"/>
              <a:buFont typeface="Arial"/>
              <a:buNone/>
              <a:defRPr b="1" sz="5600">
                <a:solidFill>
                  <a:srgbClr val="AACA7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6"/>
          <p:cNvSpPr txBox="1"/>
          <p:nvPr>
            <p:ph idx="1" type="subTitle"/>
          </p:nvPr>
        </p:nvSpPr>
        <p:spPr>
          <a:xfrm>
            <a:off x="533400" y="3228536"/>
            <a:ext cx="7854696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18275" wrap="square" tIns="0">
            <a:noAutofit/>
          </a:bodyPr>
          <a:lstStyle>
            <a:lvl1pPr lvl="0" marR="4572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9pPr>
          </a:lstStyle>
          <a:p/>
        </p:txBody>
      </p:sp>
      <p:sp>
        <p:nvSpPr>
          <p:cNvPr id="26" name="Google Shape;26;p6"/>
          <p:cNvSpPr txBox="1"/>
          <p:nvPr>
            <p:ph idx="10"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1"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6"/>
          <p:cNvSpPr txBox="1"/>
          <p:nvPr>
            <p:ph idx="12"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6 Content">
  <p:cSld name="Title, 6 Content"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54"/>
          <p:cNvSpPr txBox="1"/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7" name="Google Shape;217;p54"/>
          <p:cNvSpPr txBox="1"/>
          <p:nvPr>
            <p:ph idx="1"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8" name="Google Shape;218;p54"/>
          <p:cNvSpPr txBox="1"/>
          <p:nvPr>
            <p:ph idx="2"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219" name="Google Shape;219;p5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" name="Google Shape;220;p5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Slide" type="blank">
  <p:cSld name="BLANK"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x">
  <p:cSld name="TITLE_AND_BODY"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57"/>
          <p:cNvSpPr txBox="1"/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7" name="Google Shape;227;p57"/>
          <p:cNvSpPr txBox="1"/>
          <p:nvPr>
            <p:ph idx="1"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lvl="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lvl="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lvl="3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lvl="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lvl="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lvl="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Content" type="obj">
  <p:cSld name="OBJECT"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58"/>
          <p:cNvSpPr txBox="1"/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0" name="Google Shape;230;p58"/>
          <p:cNvSpPr txBox="1"/>
          <p:nvPr>
            <p:ph idx="1"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" type="twoObj">
  <p:cSld name="TWO_OBJECTS"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59"/>
          <p:cNvSpPr txBox="1"/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3" name="Google Shape;233;p59"/>
          <p:cNvSpPr txBox="1"/>
          <p:nvPr>
            <p:ph idx="1"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4" name="Google Shape;234;p59"/>
          <p:cNvSpPr txBox="1"/>
          <p:nvPr>
            <p:ph idx="2"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60"/>
          <p:cNvSpPr txBox="1"/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entered Text" type="objOnly">
  <p:cSld name="OBJECT_ONLY"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61"/>
          <p:cNvSpPr txBox="1"/>
          <p:nvPr>
            <p:ph idx="1"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lvl="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lvl="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lvl="3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lvl="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lvl="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lvl="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and Content" type="twoObjAndObj">
  <p:cSld name="TWO_OBJECTS_AND_OBJECT"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62"/>
          <p:cNvSpPr txBox="1"/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1" name="Google Shape;241;p62"/>
          <p:cNvSpPr txBox="1"/>
          <p:nvPr>
            <p:ph idx="1"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2" name="Google Shape;242;p62"/>
          <p:cNvSpPr txBox="1"/>
          <p:nvPr>
            <p:ph idx="2"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3" name="Google Shape;243;p62"/>
          <p:cNvSpPr txBox="1"/>
          <p:nvPr>
            <p:ph idx="3"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Content and 2 Content" type="objAndTwoObj">
  <p:cSld name="OBJECT_AND_TWO_OBJECTS"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63"/>
          <p:cNvSpPr txBox="1"/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6" name="Google Shape;246;p63"/>
          <p:cNvSpPr txBox="1"/>
          <p:nvPr>
            <p:ph idx="1"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7" name="Google Shape;247;p63"/>
          <p:cNvSpPr txBox="1"/>
          <p:nvPr>
            <p:ph idx="2"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8" name="Google Shape;248;p63"/>
          <p:cNvSpPr txBox="1"/>
          <p:nvPr>
            <p:ph idx="3"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over Content" type="twoObjOverTx">
  <p:cSld name="TWO_OBJECTS_OVER_TEXT"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64"/>
          <p:cNvSpPr txBox="1"/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1" name="Google Shape;251;p64"/>
          <p:cNvSpPr txBox="1"/>
          <p:nvPr>
            <p:ph idx="1"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2" name="Google Shape;252;p64"/>
          <p:cNvSpPr txBox="1"/>
          <p:nvPr>
            <p:ph idx="2"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3" name="Google Shape;253;p64"/>
          <p:cNvSpPr txBox="1"/>
          <p:nvPr>
            <p:ph idx="3"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Content">
  <p:cSld name="Title, Conten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/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7"/>
          <p:cNvSpPr txBox="1"/>
          <p:nvPr>
            <p:ph idx="1"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Content over Content" type="objOverTx">
  <p:cSld name="OBJECT_OVER_TEXT"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65"/>
          <p:cNvSpPr txBox="1"/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6" name="Google Shape;256;p65"/>
          <p:cNvSpPr txBox="1"/>
          <p:nvPr>
            <p:ph idx="1"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7" name="Google Shape;257;p65"/>
          <p:cNvSpPr txBox="1"/>
          <p:nvPr>
            <p:ph idx="2"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4 Content" type="fourObj">
  <p:cSld name="FOUR_OBJECTS"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66"/>
          <p:cNvSpPr txBox="1"/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0" name="Google Shape;260;p66"/>
          <p:cNvSpPr txBox="1"/>
          <p:nvPr>
            <p:ph idx="1"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1" name="Google Shape;261;p66"/>
          <p:cNvSpPr txBox="1"/>
          <p:nvPr>
            <p:ph idx="2"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2" name="Google Shape;262;p66"/>
          <p:cNvSpPr txBox="1"/>
          <p:nvPr>
            <p:ph idx="3"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3" name="Google Shape;263;p66"/>
          <p:cNvSpPr txBox="1"/>
          <p:nvPr>
            <p:ph idx="4"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6 Content">
  <p:cSld name="Title, 6 Content"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67"/>
          <p:cNvSpPr txBox="1"/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6" name="Google Shape;266;p67"/>
          <p:cNvSpPr txBox="1"/>
          <p:nvPr>
            <p:ph idx="1"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7" name="Google Shape;267;p67"/>
          <p:cNvSpPr txBox="1"/>
          <p:nvPr>
            <p:ph idx="2"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268" name="Google Shape;268;p6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9" name="Google Shape;269;p6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Slide" type="blank">
  <p:cSld name="BLANK"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x">
  <p:cSld name="TITLE_AND_BODY"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70"/>
          <p:cNvSpPr txBox="1"/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74" name="Google Shape;274;p70"/>
          <p:cNvSpPr txBox="1"/>
          <p:nvPr>
            <p:ph idx="1"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Content" type="obj">
  <p:cSld name="OBJECT"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71"/>
          <p:cNvSpPr txBox="1"/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77" name="Google Shape;277;p71"/>
          <p:cNvSpPr txBox="1"/>
          <p:nvPr>
            <p:ph idx="1"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" type="twoObj">
  <p:cSld name="TWO_OBJECTS"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72"/>
          <p:cNvSpPr txBox="1"/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80" name="Google Shape;280;p72"/>
          <p:cNvSpPr txBox="1"/>
          <p:nvPr>
            <p:ph idx="1"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81" name="Google Shape;281;p72"/>
          <p:cNvSpPr txBox="1"/>
          <p:nvPr>
            <p:ph idx="2"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73"/>
          <p:cNvSpPr txBox="1"/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entered Text" type="objOnly">
  <p:cSld name="OBJECT_ONLY"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74"/>
          <p:cNvSpPr txBox="1"/>
          <p:nvPr>
            <p:ph idx="1"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and Content" type="twoObjAndObj">
  <p:cSld name="TWO_OBJECTS_AND_OBJECT"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75"/>
          <p:cNvSpPr txBox="1"/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88" name="Google Shape;288;p75"/>
          <p:cNvSpPr txBox="1"/>
          <p:nvPr>
            <p:ph idx="1"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89" name="Google Shape;289;p75"/>
          <p:cNvSpPr txBox="1"/>
          <p:nvPr>
            <p:ph idx="2"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90" name="Google Shape;290;p75"/>
          <p:cNvSpPr txBox="1"/>
          <p:nvPr>
            <p:ph idx="3"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" type="twoObj">
  <p:cSld name="TWO_OBJECTS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8"/>
          <p:cNvSpPr txBox="1"/>
          <p:nvPr>
            <p:ph idx="1"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5" name="Google Shape;35;p8"/>
          <p:cNvSpPr txBox="1"/>
          <p:nvPr>
            <p:ph idx="2"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Content and 2 Content" type="objAndTwoObj">
  <p:cSld name="OBJECT_AND_TWO_OBJECTS"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76"/>
          <p:cNvSpPr txBox="1"/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93" name="Google Shape;293;p76"/>
          <p:cNvSpPr txBox="1"/>
          <p:nvPr>
            <p:ph idx="1"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94" name="Google Shape;294;p76"/>
          <p:cNvSpPr txBox="1"/>
          <p:nvPr>
            <p:ph idx="2"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95" name="Google Shape;295;p76"/>
          <p:cNvSpPr txBox="1"/>
          <p:nvPr>
            <p:ph idx="3"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over Content" type="twoObjOverTx">
  <p:cSld name="TWO_OBJECTS_OVER_TEXT"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77"/>
          <p:cNvSpPr txBox="1"/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98" name="Google Shape;298;p77"/>
          <p:cNvSpPr txBox="1"/>
          <p:nvPr>
            <p:ph idx="1"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99" name="Google Shape;299;p77"/>
          <p:cNvSpPr txBox="1"/>
          <p:nvPr>
            <p:ph idx="2"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00" name="Google Shape;300;p77"/>
          <p:cNvSpPr txBox="1"/>
          <p:nvPr>
            <p:ph idx="3"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Content over Content" type="objOverTx">
  <p:cSld name="OBJECT_OVER_TEXT"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78"/>
          <p:cNvSpPr txBox="1"/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303" name="Google Shape;303;p78"/>
          <p:cNvSpPr txBox="1"/>
          <p:nvPr>
            <p:ph idx="1"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04" name="Google Shape;304;p78"/>
          <p:cNvSpPr txBox="1"/>
          <p:nvPr>
            <p:ph idx="2"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4 Content" type="fourObj">
  <p:cSld name="FOUR_OBJECTS"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79"/>
          <p:cNvSpPr txBox="1"/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307" name="Google Shape;307;p79"/>
          <p:cNvSpPr txBox="1"/>
          <p:nvPr>
            <p:ph idx="1"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08" name="Google Shape;308;p79"/>
          <p:cNvSpPr txBox="1"/>
          <p:nvPr>
            <p:ph idx="2"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09" name="Google Shape;309;p79"/>
          <p:cNvSpPr txBox="1"/>
          <p:nvPr>
            <p:ph idx="3"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10" name="Google Shape;310;p79"/>
          <p:cNvSpPr txBox="1"/>
          <p:nvPr>
            <p:ph idx="4"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6 Content">
  <p:cSld name="Title, 6 Content"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80"/>
          <p:cNvSpPr txBox="1"/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313" name="Google Shape;313;p80"/>
          <p:cNvSpPr txBox="1"/>
          <p:nvPr>
            <p:ph idx="1"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14" name="Google Shape;314;p80"/>
          <p:cNvSpPr txBox="1"/>
          <p:nvPr>
            <p:ph idx="2"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315" name="Google Shape;315;p8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6" name="Google Shape;316;p8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entered Text" type="objOnly">
  <p:cSld name="OBJECT_ONLY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 txBox="1"/>
          <p:nvPr>
            <p:ph idx="1"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lvl="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lvl="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lvl="3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lvl="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lvl="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lvl="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and Content" type="twoObjAndObj">
  <p:cSld name="TWO_OBJECTS_AND_OBJECT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0"/>
          <p:cNvSpPr txBox="1"/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10"/>
          <p:cNvSpPr txBox="1"/>
          <p:nvPr>
            <p:ph idx="1"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1" name="Google Shape;41;p10"/>
          <p:cNvSpPr txBox="1"/>
          <p:nvPr>
            <p:ph idx="2"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10"/>
          <p:cNvSpPr txBox="1"/>
          <p:nvPr>
            <p:ph idx="3"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theme" Target="../theme/theme6.xml"/><Relationship Id="rId1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24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1.xml"/><Relationship Id="rId8" Type="http://schemas.openxmlformats.org/officeDocument/2006/relationships/slideLayout" Target="../slideLayouts/slideLayout22.xml"/></Relationships>
</file>

<file path=ppt/slideMasters/_rels/slideMaster3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6.xml"/><Relationship Id="rId13" Type="http://schemas.openxmlformats.org/officeDocument/2006/relationships/theme" Target="../theme/theme4.xml"/><Relationship Id="rId1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9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5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3.xml"/><Relationship Id="rId8" Type="http://schemas.openxmlformats.org/officeDocument/2006/relationships/slideLayout" Target="../slideLayouts/slideLayout34.xml"/></Relationships>
</file>

<file path=ppt/slideMasters/_rels/slideMaster4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48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39.xml"/><Relationship Id="rId2" Type="http://schemas.openxmlformats.org/officeDocument/2006/relationships/slideLayout" Target="../slideLayouts/slideLayout40.xml"/><Relationship Id="rId3" Type="http://schemas.openxmlformats.org/officeDocument/2006/relationships/slideLayout" Target="../slideLayouts/slideLayout41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5.xml"/><Relationship Id="rId8" Type="http://schemas.openxmlformats.org/officeDocument/2006/relationships/slideLayout" Target="../slideLayouts/slideLayout46.xml"/></Relationships>
</file>

<file path=ppt/slideMasters/_rels/slideMaster5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0.xml"/><Relationship Id="rId13" Type="http://schemas.openxmlformats.org/officeDocument/2006/relationships/theme" Target="../theme/theme5.xml"/><Relationship Id="rId1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51.xml"/><Relationship Id="rId2" Type="http://schemas.openxmlformats.org/officeDocument/2006/relationships/slideLayout" Target="../slideLayouts/slideLayout52.xml"/><Relationship Id="rId3" Type="http://schemas.openxmlformats.org/officeDocument/2006/relationships/slideLayout" Target="../slideLayouts/slideLayout53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5.xml"/><Relationship Id="rId6" Type="http://schemas.openxmlformats.org/officeDocument/2006/relationships/slideLayout" Target="../slideLayouts/slideLayout56.xml"/><Relationship Id="rId7" Type="http://schemas.openxmlformats.org/officeDocument/2006/relationships/slideLayout" Target="../slideLayouts/slideLayout57.xml"/><Relationship Id="rId8" Type="http://schemas.openxmlformats.org/officeDocument/2006/relationships/slideLayout" Target="../slideLayouts/slideLayout58.xml"/></Relationships>
</file>

<file path=ppt/slideMasters/_rels/slideMaster6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72.xml"/><Relationship Id="rId13" Type="http://schemas.openxmlformats.org/officeDocument/2006/relationships/theme" Target="../theme/theme7.xml"/><Relationship Id="rId1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63.xml"/><Relationship Id="rId2" Type="http://schemas.openxmlformats.org/officeDocument/2006/relationships/slideLayout" Target="../slideLayouts/slideLayout64.xml"/><Relationship Id="rId3" Type="http://schemas.openxmlformats.org/officeDocument/2006/relationships/slideLayout" Target="../slideLayouts/slideLayout65.xml"/><Relationship Id="rId4" Type="http://schemas.openxmlformats.org/officeDocument/2006/relationships/slideLayout" Target="../slideLayouts/slideLayout66.xml"/><Relationship Id="rId9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7.xml"/><Relationship Id="rId6" Type="http://schemas.openxmlformats.org/officeDocument/2006/relationships/slideLayout" Target="../slideLayouts/slideLayout68.xml"/><Relationship Id="rId7" Type="http://schemas.openxmlformats.org/officeDocument/2006/relationships/slideLayout" Target="../slideLayouts/slideLayout69.xml"/><Relationship Id="rId8" Type="http://schemas.openxmlformats.org/officeDocument/2006/relationships/slideLayout" Target="../slideLayouts/slideLayout7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0"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1"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2"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" name="Google Shape;10;p1"/>
          <p:cNvSpPr txBox="1"/>
          <p:nvPr>
            <p:ph idx="1"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6"/>
          <p:cNvSpPr txBox="1"/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1" name="Google Shape;71;p16"/>
          <p:cNvSpPr txBox="1"/>
          <p:nvPr>
            <p:ph idx="1"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2" name="Google Shape;72;p16"/>
          <p:cNvSpPr txBox="1"/>
          <p:nvPr>
            <p:ph idx="10"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3" name="Google Shape;73;p16"/>
          <p:cNvSpPr txBox="1"/>
          <p:nvPr>
            <p:ph idx="11"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4" name="Google Shape;74;p16"/>
          <p:cNvSpPr txBox="1"/>
          <p:nvPr>
            <p:ph idx="12"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buNone/>
              <a:defRPr b="0" sz="12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buNone/>
              <a:defRPr b="0" sz="12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buNone/>
              <a:defRPr b="0" sz="12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buNone/>
              <a:defRPr b="0" sz="12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buNone/>
              <a:defRPr b="0" sz="12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buNone/>
              <a:defRPr b="0" sz="12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buNone/>
              <a:defRPr b="0" sz="12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buNone/>
              <a:defRPr b="0" sz="12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buNone/>
              <a:defRPr b="0" sz="12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9"/>
          <p:cNvSpPr txBox="1"/>
          <p:nvPr>
            <p:ph idx="1" type="body"/>
          </p:nvPr>
        </p:nvSpPr>
        <p:spPr>
          <a:xfrm>
            <a:off x="4110120" y="1574640"/>
            <a:ext cx="5229000" cy="464796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3" name="Google Shape;123;p29"/>
          <p:cNvSpPr txBox="1"/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24" name="Google Shape;124;p29"/>
          <p:cNvSpPr txBox="1"/>
          <p:nvPr>
            <p:ph idx="2" type="body"/>
          </p:nvPr>
        </p:nvSpPr>
        <p:spPr>
          <a:xfrm>
            <a:off x="633240" y="1574640"/>
            <a:ext cx="3833280" cy="46479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5" name="Google Shape;125;p29"/>
          <p:cNvSpPr txBox="1"/>
          <p:nvPr>
            <p:ph idx="12"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buNone/>
              <a:defRPr b="0" sz="12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buNone/>
              <a:defRPr b="0" sz="12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buNone/>
              <a:defRPr b="0" sz="12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buNone/>
              <a:defRPr b="0" sz="12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buNone/>
              <a:defRPr b="0" sz="12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buNone/>
              <a:defRPr b="0" sz="12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buNone/>
              <a:defRPr b="0" sz="12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buNone/>
              <a:defRPr b="0" sz="12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buNone/>
              <a:defRPr b="0" sz="12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42"/>
          <p:cNvSpPr txBox="1"/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74" name="Google Shape;174;p42"/>
          <p:cNvSpPr txBox="1"/>
          <p:nvPr>
            <p:ph idx="1"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55"/>
          <p:cNvSpPr txBox="1"/>
          <p:nvPr>
            <p:ph type="title"/>
          </p:nvPr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23" name="Google Shape;223;p55"/>
          <p:cNvSpPr txBox="1"/>
          <p:nvPr>
            <p:ph idx="1" type="body"/>
          </p:nvPr>
        </p:nvSpPr>
        <p:spPr>
          <a:xfrm>
            <a:off x="457200" y="1600200"/>
            <a:ext cx="8228880" cy="4525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14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81"/>
          <p:cNvSpPr txBox="1"/>
          <p:nvPr/>
        </p:nvSpPr>
        <p:spPr>
          <a:xfrm>
            <a:off x="1" y="0"/>
            <a:ext cx="9144000" cy="1417320"/>
          </a:xfrm>
          <a:prstGeom prst="rect">
            <a:avLst/>
          </a:prstGeom>
          <a:gradFill>
            <a:gsLst>
              <a:gs pos="0">
                <a:srgbClr val="538CD5"/>
              </a:gs>
              <a:gs pos="74000">
                <a:srgbClr val="AEC5E1"/>
              </a:gs>
              <a:gs pos="83000">
                <a:srgbClr val="AEC5E1"/>
              </a:gs>
              <a:gs pos="100000">
                <a:srgbClr val="C8D8EB"/>
              </a:gs>
            </a:gsLst>
            <a:lin ang="5400000" scaled="0"/>
          </a:gradFill>
          <a:ln cap="flat" cmpd="sng" w="190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72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Methods:</a:t>
            </a:r>
            <a:endParaRPr b="0" sz="14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" name="Google Shape;322;p81"/>
          <p:cNvSpPr txBox="1"/>
          <p:nvPr/>
        </p:nvSpPr>
        <p:spPr>
          <a:xfrm>
            <a:off x="-1" y="1417320"/>
            <a:ext cx="9143999" cy="5440680"/>
          </a:xfrm>
          <a:prstGeom prst="rect">
            <a:avLst/>
          </a:prstGeom>
          <a:gradFill>
            <a:gsLst>
              <a:gs pos="0">
                <a:srgbClr val="C2D59B"/>
              </a:gs>
              <a:gs pos="74000">
                <a:srgbClr val="AEC5E1"/>
              </a:gs>
              <a:gs pos="83000">
                <a:srgbClr val="AEC5E1"/>
              </a:gs>
              <a:gs pos="100000">
                <a:srgbClr val="C8D8EB"/>
              </a:gs>
            </a:gsLst>
            <a:lin ang="5400000" scaled="0"/>
          </a:gra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524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t/>
            </a:r>
            <a:endParaRPr b="0" sz="4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Char char="❖"/>
            </a:pPr>
            <a:r>
              <a:rPr lang="en-US" sz="48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Hügelkultur</a:t>
            </a:r>
            <a:r>
              <a:rPr b="1" lang="en-US" sz="48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  <a:p>
            <a:pPr indent="-4572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Char char="❖"/>
            </a:pPr>
            <a:r>
              <a:rPr b="0" lang="en-US" sz="48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Sheet Mulching</a:t>
            </a:r>
            <a:endParaRPr b="0" sz="14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Char char="❖"/>
            </a:pPr>
            <a:r>
              <a:rPr b="0" lang="en-US" sz="48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Mulch</a:t>
            </a:r>
            <a:endParaRPr b="0" sz="14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Char char="❖"/>
            </a:pPr>
            <a:r>
              <a:rPr b="0" lang="en-US" sz="48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Cover crops</a:t>
            </a:r>
            <a:endParaRPr b="0" sz="14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8CB3E3"/>
            </a:gs>
            <a:gs pos="74000">
              <a:srgbClr val="AEC5E1"/>
            </a:gs>
            <a:gs pos="83000">
              <a:srgbClr val="AEC5E1"/>
            </a:gs>
            <a:gs pos="100000">
              <a:srgbClr val="C8D8EB"/>
            </a:gs>
          </a:gsLst>
          <a:lin ang="5400000" scaled="0"/>
        </a:gradFill>
      </p:bgPr>
    </p:bg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90"/>
          <p:cNvSpPr/>
          <p:nvPr/>
        </p:nvSpPr>
        <p:spPr>
          <a:xfrm>
            <a:off x="0" y="0"/>
            <a:ext cx="9143999" cy="11103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44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Process</a:t>
            </a:r>
            <a:endParaRPr b="0" sz="10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8" name="Google Shape;378;p90"/>
          <p:cNvSpPr/>
          <p:nvPr/>
        </p:nvSpPr>
        <p:spPr>
          <a:xfrm>
            <a:off x="0" y="881743"/>
            <a:ext cx="9143998" cy="5976257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-342360" lvl="0" marL="34308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b="0" lang="en-US" sz="24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Water site well 1 day before construction</a:t>
            </a:r>
            <a:endParaRPr b="0" sz="24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360" lvl="0" marL="34308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b="0" lang="en-US" sz="24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Cut down vegetation</a:t>
            </a:r>
            <a:r>
              <a:rPr lang="en-US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and leave </a:t>
            </a:r>
            <a:r>
              <a:rPr b="0" lang="en-US" sz="24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 place</a:t>
            </a:r>
            <a:endParaRPr b="0" sz="24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360" lvl="0" marL="34308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b="0" lang="en-US" sz="24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Add soil amendments </a:t>
            </a:r>
            <a:endParaRPr/>
          </a:p>
          <a:p>
            <a:pPr indent="-342360" lvl="0" marL="34308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b="0" lang="en-US" sz="24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If native soil is compacted open with garden fork or broad fork</a:t>
            </a:r>
            <a:endParaRPr b="0" sz="24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360" lvl="0" marL="34308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b="0" lang="en-US" sz="24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Add thin layer of high nitrogen material, ie manure, bloodmeal or fresh grass clippings. This layer helps attract worms and burrowing beetles that aerate soil.</a:t>
            </a:r>
            <a:endParaRPr b="0" sz="24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360" lvl="0" marL="34308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b="0" lang="en-US" sz="24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Add newspaper / cardboard overlapping by 6 inches</a:t>
            </a:r>
            <a:endParaRPr b="0" sz="24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360" lvl="0" marL="34308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b="0" lang="en-US" sz="24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Add another thin layer of nitrogen rich manure, meal or fresh grass clippings</a:t>
            </a:r>
            <a:endParaRPr b="0" sz="24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360" lvl="0" marL="34308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Add</a:t>
            </a:r>
            <a:r>
              <a:rPr b="0" lang="en-US" sz="24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bulk organic material </a:t>
            </a:r>
            <a:r>
              <a:rPr b="0" lang="en-US" sz="24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8-12 inches thick</a:t>
            </a:r>
            <a:endParaRPr b="0" sz="24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360" lvl="0" marL="34308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b="0" lang="en-US" sz="24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Water (damp, not wet) approximately every 4 inches</a:t>
            </a:r>
            <a:endParaRPr b="0" sz="24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360" lvl="0" marL="34308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b="0" lang="en-US" sz="24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Top with 1-2 inches of compost</a:t>
            </a:r>
            <a:endParaRPr b="0" sz="24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360" lvl="0" marL="34308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b="0" lang="en-US" sz="24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Final layer 2 inches of weed and seed free organic matter</a:t>
            </a:r>
            <a:endParaRPr/>
          </a:p>
          <a:p>
            <a:pPr indent="-342359" lvl="1" marL="80028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(straw, fine bark, saw dust or pine needles)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360" lvl="0" marL="34308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b="0" lang="en-US" sz="24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YOU ARE READY TO PLANT!</a:t>
            </a:r>
            <a:endParaRPr b="0" sz="24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C2D59B"/>
            </a:gs>
            <a:gs pos="74000">
              <a:srgbClr val="AEC5E1"/>
            </a:gs>
            <a:gs pos="83000">
              <a:srgbClr val="AEC5E1"/>
            </a:gs>
            <a:gs pos="100000">
              <a:srgbClr val="C8D8EB"/>
            </a:gs>
          </a:gsLst>
          <a:lin ang="5400000" scaled="0"/>
        </a:gradFill>
      </p:bgPr>
    </p:bg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91"/>
          <p:cNvSpPr/>
          <p:nvPr/>
        </p:nvSpPr>
        <p:spPr>
          <a:xfrm>
            <a:off x="585720" y="274680"/>
            <a:ext cx="8100360" cy="14677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000" lIns="90000" spcFirstLastPara="1" rIns="90000" wrap="square" tIns="45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44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JADAM Microorganism Solution</a:t>
            </a:r>
            <a:endParaRPr b="0" sz="10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44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Microbial Soil Drench</a:t>
            </a:r>
            <a:endParaRPr b="0" sz="10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4" name="Google Shape;384;p91"/>
          <p:cNvSpPr/>
          <p:nvPr/>
        </p:nvSpPr>
        <p:spPr>
          <a:xfrm>
            <a:off x="1815840" y="1300680"/>
            <a:ext cx="6606360" cy="437436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0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0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0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39996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4400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Hands-in-the-Dirt</a:t>
            </a:r>
            <a:endParaRPr b="0" sz="10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39996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4400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Examples</a:t>
            </a:r>
            <a:endParaRPr b="0" sz="10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38960" lvl="0" marL="34308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0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85" name="Google Shape;385;p9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42960" y="1893960"/>
            <a:ext cx="6057360" cy="44776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0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9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538CD5"/>
              </a:gs>
              <a:gs pos="74000">
                <a:srgbClr val="AEC5E1"/>
              </a:gs>
              <a:gs pos="83000">
                <a:srgbClr val="AEC5E1"/>
              </a:gs>
              <a:gs pos="100000">
                <a:srgbClr val="C8D8EB"/>
              </a:gs>
            </a:gsLst>
            <a:lin ang="5400000" scaled="0"/>
          </a:gradFill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6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Jadam Microorganism Solution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0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0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36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Promotes microbial activity in soil   </a:t>
            </a:r>
            <a:endParaRPr b="0" sz="36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7704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36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sz="36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7704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</a:t>
            </a:r>
            <a:r>
              <a:rPr b="0" lang="en-US" sz="36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educes soil salinity </a:t>
            </a:r>
            <a:endParaRPr/>
          </a:p>
          <a:p>
            <a:pPr indent="0" lvl="0" marL="7704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36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7704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36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Encourages strong root establishment</a:t>
            </a:r>
            <a:endParaRPr b="0" sz="36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7704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36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sz="36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7704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36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Prevents nematodes and wilting</a:t>
            </a:r>
            <a:endParaRPr b="0" sz="36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6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97" name="Google Shape;397;p93"/>
          <p:cNvGraphicFramePr/>
          <p:nvPr/>
        </p:nvGraphicFramePr>
        <p:xfrm>
          <a:off x="0" y="154692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{8579CC99-1B93-488B-9815-8026C2DCC05E}</a:tableStyleId>
              </a:tblPr>
              <a:tblGrid>
                <a:gridCol w="2953600"/>
                <a:gridCol w="3878550"/>
                <a:gridCol w="2311850"/>
              </a:tblGrid>
              <a:tr h="26555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sz="3000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3000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 gallons 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3000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soft water</a:t>
                      </a:r>
                      <a:endParaRPr b="0" sz="1000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3000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(rainwater ok)</a:t>
                      </a:r>
                      <a:endParaRPr b="0" sz="1000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63350" marL="63350">
                    <a:lnL cap="flat" cmpd="sng" w="122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2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sz="3000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3000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 medium boiled </a:t>
                      </a:r>
                      <a:endParaRPr b="0" sz="1000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3000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organic red or yellow potato</a:t>
                      </a:r>
                      <a:endParaRPr b="0" sz="1000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63350" marL="63350">
                    <a:lnL cap="flat" cmpd="sng" w="122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2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sz="3000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3000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 gallon cloth paint strainer</a:t>
                      </a:r>
                      <a:endParaRPr b="0" sz="1000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63350" marL="63350">
                    <a:lnL cap="flat" cmpd="sng" w="122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2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29FCF"/>
                    </a:solidFill>
                  </a:tcPr>
                </a:tc>
              </a:tr>
              <a:tr h="26555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sz="3000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3000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15 grams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3000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fine sea salt</a:t>
                      </a:r>
                      <a:endParaRPr b="0" sz="1000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63350" marL="63350">
                    <a:lnL cap="flat" cmpd="sng" w="122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2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sz="3000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3000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20 grams leaf mold soil </a:t>
                      </a:r>
                      <a:endParaRPr b="0" sz="1000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3000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or </a:t>
                      </a:r>
                      <a:endParaRPr b="0" sz="1000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3000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Active Compost</a:t>
                      </a:r>
                      <a:endParaRPr b="0" sz="1000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63350" marL="63350">
                    <a:lnL cap="flat" cmpd="sng" w="122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2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sz="3000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3000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 wooden stick</a:t>
                      </a:r>
                      <a:endParaRPr b="0" sz="1000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63350" marL="63350">
                    <a:lnL cap="flat" cmpd="sng" w="122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2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29FCF"/>
                    </a:solidFill>
                  </a:tcPr>
                </a:tc>
              </a:tr>
            </a:tbl>
          </a:graphicData>
        </a:graphic>
      </p:graphicFrame>
      <p:sp>
        <p:nvSpPr>
          <p:cNvPr id="398" name="Google Shape;398;p93"/>
          <p:cNvSpPr/>
          <p:nvPr/>
        </p:nvSpPr>
        <p:spPr>
          <a:xfrm>
            <a:off x="0" y="0"/>
            <a:ext cx="9144000" cy="1546920"/>
          </a:xfrm>
          <a:prstGeom prst="rect">
            <a:avLst/>
          </a:prstGeom>
          <a:gradFill>
            <a:gsLst>
              <a:gs pos="0">
                <a:srgbClr val="538CD5"/>
              </a:gs>
              <a:gs pos="74000">
                <a:srgbClr val="AEC5E1"/>
              </a:gs>
              <a:gs pos="83000">
                <a:srgbClr val="AEC5E1"/>
              </a:gs>
              <a:gs pos="100000">
                <a:srgbClr val="C8D8EB"/>
              </a:gs>
            </a:gsLst>
            <a:lin ang="5400000" scaled="0"/>
          </a:gradFill>
          <a:ln>
            <a:noFill/>
          </a:ln>
        </p:spPr>
        <p:txBody>
          <a:bodyPr anchorCtr="0" anchor="ctr" bIns="91425" lIns="90000" spcFirstLastPara="1" rIns="90000" wrap="square" tIns="91425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Ingredients</a:t>
            </a:r>
            <a:endParaRPr b="0" sz="10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9CB9C"/>
        </a:solidFill>
      </p:bgPr>
    </p:bg>
    <p:spTree>
      <p:nvGrpSpPr>
        <p:cNvPr id="403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9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Process</a:t>
            </a:r>
            <a:endParaRPr b="0" sz="10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0159" lvl="0" marL="59688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2800"/>
              <a:buFont typeface="Arial"/>
              <a:buChar char="●"/>
            </a:pPr>
            <a:r>
              <a:rPr b="0" lang="en-US" sz="2800" strike="noStrike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Pour soft water / rainwater in 5 gallon bucket</a:t>
            </a:r>
            <a:endParaRPr b="0" sz="2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0159" lvl="0" marL="59688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2800"/>
              <a:buFont typeface="Arial"/>
              <a:buChar char="●"/>
            </a:pPr>
            <a:r>
              <a:rPr b="0" lang="en-US" sz="2800" strike="noStrike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Stir in fine </a:t>
            </a:r>
            <a:r>
              <a:rPr lang="en-US" sz="280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s</a:t>
            </a:r>
            <a:r>
              <a:rPr b="0" lang="en-US" sz="2800" strike="noStrike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ea </a:t>
            </a:r>
            <a:r>
              <a:rPr lang="en-US" sz="280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s</a:t>
            </a:r>
            <a:r>
              <a:rPr b="0" lang="en-US" sz="2800" strike="noStrike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alt</a:t>
            </a:r>
            <a:endParaRPr b="0" sz="2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0159" lvl="0" marL="59688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2800"/>
              <a:buFont typeface="Arial"/>
              <a:buChar char="●"/>
            </a:pPr>
            <a:r>
              <a:rPr b="0" lang="en-US" sz="2800" strike="noStrike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Mash boiled potato with fork, place in paint strainer</a:t>
            </a:r>
            <a:endParaRPr b="0" sz="2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0159" lvl="0" marL="59688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2800"/>
              <a:buFont typeface="Arial"/>
              <a:buChar char="●"/>
            </a:pPr>
            <a:r>
              <a:rPr b="0" lang="en-US" sz="2800" strike="noStrike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Add leaf </a:t>
            </a:r>
            <a:r>
              <a:rPr lang="en-US" sz="280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m</a:t>
            </a:r>
            <a:r>
              <a:rPr b="0" lang="en-US" sz="2800" strike="noStrike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old </a:t>
            </a:r>
            <a:r>
              <a:rPr lang="en-US" sz="280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s</a:t>
            </a:r>
            <a:r>
              <a:rPr b="0" lang="en-US" sz="2800" strike="noStrike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oil to strainer</a:t>
            </a:r>
            <a:endParaRPr b="0" sz="2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0159" lvl="0" marL="59688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2800"/>
              <a:buFont typeface="Arial"/>
              <a:buChar char="●"/>
            </a:pPr>
            <a:r>
              <a:rPr b="0" lang="en-US" sz="2800" strike="noStrike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Attach to strainer to stick</a:t>
            </a:r>
            <a:endParaRPr b="0" sz="2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0159" lvl="0" marL="59688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2800"/>
              <a:buFont typeface="Arial"/>
              <a:buChar char="●"/>
            </a:pPr>
            <a:r>
              <a:rPr b="0" lang="en-US" sz="2800" strike="noStrike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Lower strainer into water solution and gently squeeze to incorporate</a:t>
            </a:r>
            <a:endParaRPr b="0" sz="2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0159" lvl="0" marL="59688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2800"/>
              <a:buFont typeface="Arial"/>
              <a:buChar char="●"/>
            </a:pPr>
            <a:r>
              <a:rPr b="0" lang="en-US" sz="2800" strike="noStrike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Position stick across bucket so that strainer is suspended in water</a:t>
            </a:r>
            <a:endParaRPr b="0" sz="2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0159" lvl="0" marL="59688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2800"/>
              <a:buFont typeface="Arial"/>
              <a:buChar char="●"/>
            </a:pPr>
            <a:r>
              <a:rPr b="0" lang="en-US" sz="2800" strike="noStrike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Cover and allow to ferment for 24 - 72 hours</a:t>
            </a:r>
            <a:endParaRPr b="0" sz="2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0159" lvl="0" marL="59688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2800"/>
              <a:buFont typeface="Arial"/>
              <a:buChar char="●"/>
            </a:pPr>
            <a:r>
              <a:rPr b="0" lang="en-US" sz="2800" strike="noStrike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Solution is ready when bubbles cover the surface </a:t>
            </a:r>
            <a:endParaRPr b="0" sz="2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4F8FB"/>
            </a:gs>
            <a:gs pos="74000">
              <a:srgbClr val="AEC5E1"/>
            </a:gs>
            <a:gs pos="83000">
              <a:srgbClr val="AEC5E1"/>
            </a:gs>
            <a:gs pos="100000">
              <a:srgbClr val="C8D8EB"/>
            </a:gs>
          </a:gsLst>
          <a:lin ang="5400000" scaled="0"/>
        </a:gradFill>
      </p:bgPr>
    </p:bg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ugelkultur: the ultimate raised garden bed" id="327" name="Google Shape;327;p8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0501" y="898072"/>
            <a:ext cx="8762998" cy="4381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C2D59B"/>
            </a:gs>
            <a:gs pos="74000">
              <a:srgbClr val="AEC5E1"/>
            </a:gs>
            <a:gs pos="83000">
              <a:srgbClr val="AEC5E1"/>
            </a:gs>
            <a:gs pos="100000">
              <a:srgbClr val="C8D8EB"/>
            </a:gs>
          </a:gsLst>
          <a:lin ang="5400000" scaled="0"/>
        </a:gradFill>
      </p:bgPr>
    </p:bg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83"/>
          <p:cNvSpPr txBox="1"/>
          <p:nvPr/>
        </p:nvSpPr>
        <p:spPr>
          <a:xfrm>
            <a:off x="0" y="0"/>
            <a:ext cx="9143640" cy="685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4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Hügelkultur </a:t>
            </a:r>
            <a:r>
              <a:rPr b="1" lang="en-US" sz="4000" strike="noStrike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(Hill Culture / Hill Mound)</a:t>
            </a:r>
            <a:endParaRPr b="0" sz="40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4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2800" strike="noStrike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How to say it: </a:t>
            </a:r>
            <a:endParaRPr b="0" sz="2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 strike="noStrike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HOO-gul-cool-TOOR</a:t>
            </a:r>
            <a:endParaRPr b="0" sz="2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4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2800" strike="noStrike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Origin: Germanic</a:t>
            </a:r>
            <a:endParaRPr b="0" sz="2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4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 strike="noStrike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TECHNIQUE</a:t>
            </a:r>
            <a:r>
              <a:rPr b="0" lang="en-US" sz="1600" strike="noStrike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sz="14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20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2000" strike="noStrike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A mound constructed from decaying wood debris and other compostable biomass plant materials</a:t>
            </a:r>
            <a:endParaRPr b="0" sz="20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4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4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 strike="noStrike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HISTORY</a:t>
            </a:r>
            <a:endParaRPr b="0" sz="24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4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2000" strike="noStrike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Practiced by Germanic and European peoples for hundreds of years</a:t>
            </a:r>
            <a:endParaRPr b="0" sz="20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20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2000" strike="noStrike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Term “Hugelkultur” first appeared in 1962 publication by Herman Andra</a:t>
            </a:r>
            <a:endParaRPr b="0" sz="20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C2D59B"/>
            </a:gs>
            <a:gs pos="74000">
              <a:srgbClr val="AEC5E1"/>
            </a:gs>
            <a:gs pos="83000">
              <a:srgbClr val="AEC5E1"/>
            </a:gs>
            <a:gs pos="100000">
              <a:srgbClr val="C8D8EB"/>
            </a:gs>
          </a:gsLst>
          <a:lin ang="5400000" scaled="0"/>
        </a:gradFill>
      </p:bgPr>
    </p:bg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84"/>
          <p:cNvSpPr/>
          <p:nvPr/>
        </p:nvSpPr>
        <p:spPr>
          <a:xfrm>
            <a:off x="457560" y="120960"/>
            <a:ext cx="8228880" cy="60696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4000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CONSTRUCTION</a:t>
            </a:r>
            <a:endParaRPr b="0" sz="40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9" name="Google Shape;339;p84"/>
          <p:cNvSpPr/>
          <p:nvPr/>
        </p:nvSpPr>
        <p:spPr>
          <a:xfrm>
            <a:off x="1" y="727920"/>
            <a:ext cx="9144000" cy="613008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 strike="noStrike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Site Selection</a:t>
            </a:r>
            <a:r>
              <a:rPr b="0" lang="en-US" sz="1600" strike="noStrike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endParaRPr b="0" sz="16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772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600"/>
              <a:buFont typeface="Arial"/>
              <a:buChar char="➢"/>
            </a:pPr>
            <a:r>
              <a:rPr b="0" i="0" lang="en-US" sz="1600" u="none" cap="none" strike="noStrike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Following contour of land and having 6-8 hours of sunlight per day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 strike="noStrike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Typical Mound:</a:t>
            </a:r>
            <a:endParaRPr b="0" sz="16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772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600"/>
              <a:buFont typeface="Arial"/>
              <a:buChar char="➢"/>
            </a:pPr>
            <a:r>
              <a:rPr b="0" i="0" lang="en-US" sz="1600" u="none" cap="none" strike="noStrike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3x5 feet / 3-5 feet in height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772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600"/>
              <a:buFont typeface="Arial"/>
              <a:buChar char="➢"/>
            </a:pPr>
            <a:r>
              <a:rPr b="0" i="0" lang="en-US" sz="1600" u="none" cap="none" strike="noStrike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Built in or above ground level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772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600"/>
              <a:buFont typeface="Arial"/>
              <a:buChar char="➢"/>
            </a:pPr>
            <a:r>
              <a:rPr b="0" i="0" lang="en-US" sz="1600" u="none" cap="none" strike="noStrike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Uses lasagna layer / sheet composting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 strike="noStrike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Materials:</a:t>
            </a:r>
            <a:endParaRPr b="0" sz="16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772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600"/>
              <a:buFont typeface="Arial"/>
              <a:buChar char="➢"/>
            </a:pPr>
            <a:r>
              <a:rPr b="0" i="0" lang="en-US" sz="1600" u="none" cap="none" strike="noStrike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Large logs (decaying)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772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600"/>
              <a:buFont typeface="Arial"/>
              <a:buChar char="■"/>
            </a:pPr>
            <a:r>
              <a:rPr b="0" i="0" lang="en-US" sz="1600" u="none" cap="none" strike="noStrike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Avoid Black Walnut, Cedar, Black Locust, green cut trees, pressure treated wood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772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600"/>
              <a:buFont typeface="Arial"/>
              <a:buChar char="➢"/>
            </a:pPr>
            <a:r>
              <a:rPr b="0" i="0" lang="en-US" sz="1600" u="none" cap="none" strike="noStrike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Branches, small twigs, leaves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772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600"/>
              <a:buFont typeface="Arial"/>
              <a:buChar char="➢"/>
            </a:pPr>
            <a:r>
              <a:rPr b="0" i="0" lang="en-US" sz="1600" u="none" cap="none" strike="noStrike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Grass clippings, manure (Nitrogen rich sources)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772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600"/>
              <a:buFont typeface="Arial"/>
              <a:buChar char="➢"/>
            </a:pPr>
            <a:r>
              <a:rPr b="0" i="0" lang="en-US" sz="1600" u="none" cap="none" strike="noStrike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Compost, straw, shredded cardboard, topsoil, mulch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 strike="noStrike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Building:</a:t>
            </a:r>
            <a:endParaRPr b="0" sz="16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772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600"/>
              <a:buFont typeface="Arial"/>
              <a:buChar char="➢"/>
            </a:pPr>
            <a:r>
              <a:rPr b="0" i="0" lang="en-US" sz="1600" u="none" cap="none" strike="noStrike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Large logs first, followed by branches and twigs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772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600"/>
              <a:buFont typeface="Arial"/>
              <a:buChar char="➢"/>
            </a:pPr>
            <a:r>
              <a:rPr b="0" i="0" lang="en-US" sz="1600" u="none" cap="none" strike="noStrike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Fill spaces with layers of grass clippings, leaves, manure, kitchen waste, small twigs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772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600"/>
              <a:buFont typeface="Arial"/>
              <a:buChar char="➢"/>
            </a:pPr>
            <a:r>
              <a:rPr b="0" i="0" lang="en-US" sz="1600" u="none" cap="none" strike="noStrike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Compost / Topsoil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772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600"/>
              <a:buFont typeface="Arial"/>
              <a:buChar char="➢"/>
            </a:pPr>
            <a:r>
              <a:rPr b="0" i="0" lang="en-US" sz="1600" u="none" cap="none" strike="noStrike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Water each layer thoroughly and mulch to prevent erosion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 strike="noStrike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Ready to plant!</a:t>
            </a:r>
            <a:endParaRPr b="0" sz="16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772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600"/>
              <a:buFont typeface="Arial"/>
              <a:buChar char="➢"/>
            </a:pPr>
            <a:r>
              <a:rPr b="0" i="0" lang="en-US" sz="1600" u="none" cap="none" strike="noStrike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Veggies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772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600"/>
              <a:buFont typeface="Arial"/>
              <a:buChar char="■"/>
            </a:pPr>
            <a:r>
              <a:rPr b="0" i="0" lang="en-US" sz="1600" u="none" cap="none" strike="noStrike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Loves Potatoes!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772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600"/>
              <a:buFont typeface="Arial"/>
              <a:buChar char="■"/>
            </a:pPr>
            <a:r>
              <a:rPr b="0" i="0" lang="en-US" sz="1600" u="none" cap="none" strike="noStrike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Flowers / Herbs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8CB3E3"/>
            </a:gs>
            <a:gs pos="74000">
              <a:srgbClr val="AEC5E1"/>
            </a:gs>
            <a:gs pos="83000">
              <a:srgbClr val="AEC5E1"/>
            </a:gs>
            <a:gs pos="100000">
              <a:srgbClr val="C8D8EB"/>
            </a:gs>
          </a:gsLst>
          <a:lin ang="5400000" scaled="0"/>
        </a:gradFill>
      </p:bgPr>
    </p:bg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85"/>
          <p:cNvSpPr/>
          <p:nvPr/>
        </p:nvSpPr>
        <p:spPr>
          <a:xfrm>
            <a:off x="457560" y="201959"/>
            <a:ext cx="8228880" cy="11422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4400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Sheet mulching</a:t>
            </a:r>
            <a:endParaRPr b="0" sz="10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45" name="Google Shape;345;p8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5686" y="1344239"/>
            <a:ext cx="8520103" cy="4958590"/>
          </a:xfrm>
          <a:prstGeom prst="rect">
            <a:avLst/>
          </a:prstGeom>
          <a:gradFill>
            <a:gsLst>
              <a:gs pos="0">
                <a:srgbClr val="8CB3E3"/>
              </a:gs>
              <a:gs pos="74000">
                <a:srgbClr val="AEC5E1"/>
              </a:gs>
              <a:gs pos="83000">
                <a:srgbClr val="AEC5E1"/>
              </a:gs>
              <a:gs pos="100000">
                <a:srgbClr val="C8D8EB"/>
              </a:gs>
            </a:gsLst>
            <a:lin ang="5400000" scaled="0"/>
          </a:gradFill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86"/>
          <p:cNvSpPr/>
          <p:nvPr/>
        </p:nvSpPr>
        <p:spPr>
          <a:xfrm>
            <a:off x="0" y="0"/>
            <a:ext cx="9144000" cy="1306286"/>
          </a:xfrm>
          <a:prstGeom prst="rect">
            <a:avLst/>
          </a:prstGeom>
          <a:gradFill>
            <a:gsLst>
              <a:gs pos="0">
                <a:srgbClr val="C2D59B"/>
              </a:gs>
              <a:gs pos="74000">
                <a:srgbClr val="AEC5E1"/>
              </a:gs>
              <a:gs pos="83000">
                <a:srgbClr val="AEC5E1"/>
              </a:gs>
              <a:gs pos="100000">
                <a:srgbClr val="C8D8EB"/>
              </a:gs>
            </a:gsLst>
            <a:lin ang="5400000" scaled="0"/>
          </a:gradFill>
          <a:ln>
            <a:noFill/>
          </a:ln>
        </p:spPr>
        <p:txBody>
          <a:bodyPr anchorCtr="0" anchor="ctr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44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Simple Method</a:t>
            </a:r>
            <a:endParaRPr b="0" sz="10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1" name="Google Shape;351;p86"/>
          <p:cNvSpPr/>
          <p:nvPr/>
        </p:nvSpPr>
        <p:spPr>
          <a:xfrm>
            <a:off x="0" y="1306286"/>
            <a:ext cx="9144000" cy="5551714"/>
          </a:xfrm>
          <a:prstGeom prst="rect">
            <a:avLst/>
          </a:prstGeom>
          <a:gradFill>
            <a:gsLst>
              <a:gs pos="0">
                <a:srgbClr val="8CB3E3"/>
              </a:gs>
              <a:gs pos="74000">
                <a:srgbClr val="AEC5E1"/>
              </a:gs>
              <a:gs pos="83000">
                <a:srgbClr val="AEC5E1"/>
              </a:gs>
              <a:gs pos="100000">
                <a:srgbClr val="C8D8EB"/>
              </a:gs>
            </a:gsLst>
            <a:lin ang="5400000" scaled="0"/>
          </a:gradFill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0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3300" strike="noStrike">
              <a:solidFill>
                <a:srgbClr val="1F497D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3300" strike="noStrike">
                <a:solidFill>
                  <a:srgbClr val="1F497D"/>
                </a:solidFill>
                <a:latin typeface="Arial"/>
                <a:ea typeface="Arial"/>
                <a:cs typeface="Arial"/>
                <a:sym typeface="Arial"/>
              </a:rPr>
              <a:t>ADD</a:t>
            </a:r>
            <a:r>
              <a:rPr b="0" lang="en-US" sz="24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lang="en-US" sz="33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 layer</a:t>
            </a:r>
            <a:r>
              <a:rPr b="0" lang="en-US" sz="24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of </a:t>
            </a:r>
            <a:endParaRPr b="0" sz="10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9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newspaper</a:t>
            </a:r>
            <a:r>
              <a:rPr b="0" lang="en-US" sz="24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or </a:t>
            </a:r>
            <a:r>
              <a:rPr b="1" lang="en-US" sz="29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cardboard</a:t>
            </a:r>
            <a:r>
              <a:rPr b="0" lang="en-US" sz="29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</a:t>
            </a:r>
            <a:r>
              <a:rPr b="0" lang="en-US" sz="24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sz="10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24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lang="en-US" sz="29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old cloth</a:t>
            </a:r>
            <a:r>
              <a:rPr b="0" lang="en-US" sz="29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/ </a:t>
            </a:r>
            <a:r>
              <a:rPr b="1" lang="en-US" sz="29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wool carpet</a:t>
            </a:r>
            <a:r>
              <a:rPr b="0" lang="en-US" sz="29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sz="10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24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&amp;</a:t>
            </a:r>
            <a:endParaRPr b="0" sz="10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3300" strike="noStrike">
                <a:solidFill>
                  <a:srgbClr val="1F497D"/>
                </a:solidFill>
                <a:latin typeface="Arial"/>
                <a:ea typeface="Arial"/>
                <a:cs typeface="Arial"/>
                <a:sym typeface="Arial"/>
              </a:rPr>
              <a:t>TOP</a:t>
            </a:r>
            <a:r>
              <a:rPr b="0" lang="en-US" sz="24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with </a:t>
            </a:r>
            <a:r>
              <a:rPr b="1" lang="en-US" sz="24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 ft</a:t>
            </a:r>
            <a:r>
              <a:rPr b="0" lang="en-US" sz="24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of </a:t>
            </a:r>
            <a:endParaRPr b="0" sz="10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ORGANIC MULCH</a:t>
            </a:r>
            <a:endParaRPr b="0" sz="10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87"/>
          <p:cNvSpPr/>
          <p:nvPr/>
        </p:nvSpPr>
        <p:spPr>
          <a:xfrm>
            <a:off x="0" y="0"/>
            <a:ext cx="9144000" cy="1306286"/>
          </a:xfrm>
          <a:prstGeom prst="rect">
            <a:avLst/>
          </a:prstGeom>
          <a:gradFill>
            <a:gsLst>
              <a:gs pos="0">
                <a:srgbClr val="C2D59B"/>
              </a:gs>
              <a:gs pos="74000">
                <a:srgbClr val="AEC5E1"/>
              </a:gs>
              <a:gs pos="83000">
                <a:srgbClr val="AEC5E1"/>
              </a:gs>
              <a:gs pos="100000">
                <a:srgbClr val="C8D8EB"/>
              </a:gs>
            </a:gsLst>
            <a:lin ang="5400000" scaled="0"/>
          </a:gradFill>
          <a:ln>
            <a:noFill/>
          </a:ln>
        </p:spPr>
        <p:txBody>
          <a:bodyPr anchorCtr="0" anchor="ctr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48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Ultimate Sheet mulch</a:t>
            </a:r>
            <a:endParaRPr b="0" sz="4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8" name="Google Shape;358;p87"/>
          <p:cNvSpPr/>
          <p:nvPr/>
        </p:nvSpPr>
        <p:spPr>
          <a:xfrm>
            <a:off x="0" y="1306286"/>
            <a:ext cx="9144000" cy="5551714"/>
          </a:xfrm>
          <a:prstGeom prst="rect">
            <a:avLst/>
          </a:prstGeom>
          <a:gradFill>
            <a:gsLst>
              <a:gs pos="0">
                <a:srgbClr val="8CB3E3"/>
              </a:gs>
              <a:gs pos="74000">
                <a:srgbClr val="AEC5E1"/>
              </a:gs>
              <a:gs pos="83000">
                <a:srgbClr val="AEC5E1"/>
              </a:gs>
              <a:gs pos="100000">
                <a:srgbClr val="C8D8EB"/>
              </a:gs>
            </a:gsLst>
            <a:lin ang="5400000" scaled="0"/>
          </a:gradFill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0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3300" strike="noStrike">
              <a:solidFill>
                <a:srgbClr val="1F497D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44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Choose size and location:</a:t>
            </a:r>
            <a:br>
              <a:rPr b="0" lang="en-US" sz="44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b="0" lang="en-US" sz="36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lang="en-US" sz="36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200 square feet or less</a:t>
            </a:r>
            <a:br>
              <a:rPr b="0" lang="en-US" sz="36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b="0" sz="36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05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05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36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6-8 hours of direct sunlight</a:t>
            </a:r>
            <a:endParaRPr b="0" sz="105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88"/>
          <p:cNvSpPr/>
          <p:nvPr/>
        </p:nvSpPr>
        <p:spPr>
          <a:xfrm>
            <a:off x="0" y="0"/>
            <a:ext cx="9144000" cy="1306286"/>
          </a:xfrm>
          <a:prstGeom prst="rect">
            <a:avLst/>
          </a:prstGeom>
          <a:gradFill>
            <a:gsLst>
              <a:gs pos="0">
                <a:srgbClr val="C2D59B"/>
              </a:gs>
              <a:gs pos="74000">
                <a:srgbClr val="AEC5E1"/>
              </a:gs>
              <a:gs pos="83000">
                <a:srgbClr val="AEC5E1"/>
              </a:gs>
              <a:gs pos="100000">
                <a:srgbClr val="C8D8EB"/>
              </a:gs>
            </a:gsLst>
            <a:lin ang="5400000" scaled="0"/>
          </a:gradFill>
          <a:ln>
            <a:noFill/>
          </a:ln>
        </p:spPr>
        <p:txBody>
          <a:bodyPr anchorCtr="0" anchor="ctr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4400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MATERIALS</a:t>
            </a:r>
            <a:endParaRPr b="0" sz="10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5" name="Google Shape;365;p88"/>
          <p:cNvSpPr/>
          <p:nvPr/>
        </p:nvSpPr>
        <p:spPr>
          <a:xfrm>
            <a:off x="0" y="1306286"/>
            <a:ext cx="9144000" cy="5551714"/>
          </a:xfrm>
          <a:prstGeom prst="rect">
            <a:avLst/>
          </a:prstGeom>
          <a:gradFill>
            <a:gsLst>
              <a:gs pos="0">
                <a:srgbClr val="8CB3E3"/>
              </a:gs>
              <a:gs pos="74000">
                <a:srgbClr val="AEC5E1"/>
              </a:gs>
              <a:gs pos="83000">
                <a:srgbClr val="AEC5E1"/>
              </a:gs>
              <a:gs pos="100000">
                <a:srgbClr val="C8D8EB"/>
              </a:gs>
            </a:gsLst>
            <a:lin ang="5400000" scaled="0"/>
          </a:gradFill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72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20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72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72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20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72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32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2-3 Feet of Stacked Newspaper (no glossy!)</a:t>
            </a:r>
            <a:endParaRPr/>
          </a:p>
          <a:p>
            <a:pPr indent="0" lvl="0" marL="72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32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OR</a:t>
            </a:r>
            <a:endParaRPr b="0" sz="32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72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32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300 sq Feet </a:t>
            </a:r>
            <a:r>
              <a:rPr lang="en-US" sz="3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</a:t>
            </a:r>
            <a:r>
              <a:rPr b="0" lang="en-US" sz="32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ardboard (remove staples and tape)</a:t>
            </a:r>
            <a:br>
              <a:rPr b="0" lang="en-US" sz="32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b="0" lang="en-US" sz="32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b="0" sz="32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72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32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Soil Amendments; according to need and intention </a:t>
            </a:r>
            <a:endParaRPr/>
          </a:p>
          <a:p>
            <a:pPr indent="0" lvl="0" marL="72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32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(Lime, rock phosphate, bone meal &amp; rock dust)</a:t>
            </a:r>
            <a:endParaRPr b="0" sz="20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89"/>
          <p:cNvSpPr/>
          <p:nvPr/>
        </p:nvSpPr>
        <p:spPr>
          <a:xfrm>
            <a:off x="0" y="0"/>
            <a:ext cx="9144000" cy="1306286"/>
          </a:xfrm>
          <a:prstGeom prst="rect">
            <a:avLst/>
          </a:prstGeom>
          <a:gradFill>
            <a:gsLst>
              <a:gs pos="0">
                <a:srgbClr val="C2D59B"/>
              </a:gs>
              <a:gs pos="74000">
                <a:srgbClr val="AEC5E1"/>
              </a:gs>
              <a:gs pos="83000">
                <a:srgbClr val="AEC5E1"/>
              </a:gs>
              <a:gs pos="100000">
                <a:srgbClr val="C8D8EB"/>
              </a:gs>
            </a:gsLst>
            <a:lin ang="5400000" scaled="0"/>
          </a:gradFill>
          <a:ln>
            <a:noFill/>
          </a:ln>
        </p:spPr>
        <p:txBody>
          <a:bodyPr anchorCtr="0" anchor="ctr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4400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MATERIALS</a:t>
            </a:r>
            <a:r>
              <a:rPr lang="en-US" sz="4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CON’T</a:t>
            </a:r>
            <a:endParaRPr b="0" sz="10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2" name="Google Shape;372;p89"/>
          <p:cNvSpPr/>
          <p:nvPr/>
        </p:nvSpPr>
        <p:spPr>
          <a:xfrm>
            <a:off x="0" y="1306286"/>
            <a:ext cx="9144000" cy="5551714"/>
          </a:xfrm>
          <a:prstGeom prst="rect">
            <a:avLst/>
          </a:prstGeom>
          <a:gradFill>
            <a:gsLst>
              <a:gs pos="0">
                <a:srgbClr val="8CB3E3"/>
              </a:gs>
              <a:gs pos="74000">
                <a:srgbClr val="AEC5E1"/>
              </a:gs>
              <a:gs pos="83000">
                <a:srgbClr val="AEC5E1"/>
              </a:gs>
              <a:gs pos="100000">
                <a:srgbClr val="C8D8EB"/>
              </a:gs>
            </a:gsLst>
            <a:lin ang="5400000" scaled="0"/>
          </a:gradFill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72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20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72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28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Bulk Organic Material</a:t>
            </a:r>
            <a:br>
              <a:rPr b="0" lang="en-US" sz="28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b="0" sz="2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28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4-8 cubic yards of loosely piled material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28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or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28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6-10 2-string bales of straw (covers 100-200 sq feet)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2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28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Straw, spoiled hay, yard waste, leaves, grass clippings</a:t>
            </a:r>
            <a:r>
              <a:rPr lang="en-US"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mixed with brown materials</a:t>
            </a:r>
            <a:endParaRPr b="0" sz="2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2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1" marL="45792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Compost ½ cubic yard</a:t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1" marL="45792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6 cubic ft manure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7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